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279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48751-FE7F-431C-BCBE-6EF0F0E09A77}" type="datetimeFigureOut">
              <a:rPr lang="tr-TR" smtClean="0"/>
              <a:t>17/03/20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1283-C46B-4525-9F35-FB7D6AF77B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76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91283-C46B-4525-9F35-FB7D6AF77B0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21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DBFD-32F6-4984-9113-9AC5B7D24CFB}" type="datetime1">
              <a:rPr lang="tr-TR" smtClean="0"/>
              <a:t>17/03/20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9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4A80-C4DC-4067-B202-E747CD7F0601}" type="datetime1">
              <a:rPr lang="tr-TR" smtClean="0"/>
              <a:t>17/03/20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43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67E9-CD01-4040-B648-C6016EFE0CF0}" type="datetime1">
              <a:rPr lang="tr-TR" smtClean="0"/>
              <a:t>17/03/20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5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BA4F-CA21-42FF-B5DB-4B076935E97F}" type="datetime1">
              <a:rPr lang="tr-TR" smtClean="0"/>
              <a:t>17/03/20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72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42C9-D7DE-4E09-8557-B1D3A422DEEC}" type="datetime1">
              <a:rPr lang="tr-TR" smtClean="0"/>
              <a:t>17/03/20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0680-A23E-477A-829A-0BA4F2FD371A}" type="datetime1">
              <a:rPr lang="tr-TR" smtClean="0"/>
              <a:t>17/03/20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9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6077-8CEA-418B-985F-08346B348F84}" type="datetime1">
              <a:rPr lang="tr-TR" smtClean="0"/>
              <a:t>17/03/20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67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E187-51A8-4DAE-B92B-3D35EC73BE87}" type="datetime1">
              <a:rPr lang="tr-TR" smtClean="0"/>
              <a:t>17/03/20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9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DEF-40C7-4FD0-ACCB-54A650F31EBB}" type="datetime1">
              <a:rPr lang="tr-TR" smtClean="0"/>
              <a:t>17/03/20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8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0D81-74D9-44D9-8F34-9D3369E43619}" type="datetime1">
              <a:rPr lang="tr-TR" smtClean="0"/>
              <a:t>17/03/20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86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0EA-AE78-4E13-AF03-9D4B560B781D}" type="datetime1">
              <a:rPr lang="tr-TR" smtClean="0"/>
              <a:t>17/03/20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nimethoca.com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03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tmp"/><Relationship Id="rId16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C64-472B-4351-9080-D723FC189021}" type="datetime1">
              <a:rPr lang="tr-TR" smtClean="0"/>
              <a:t>17/03/20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nimethoca.com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896"/>
            <a:ext cx="887760" cy="8877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302394"/>
            <a:ext cx="17494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 descr="Ekran Kırpma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09" y="6508678"/>
            <a:ext cx="1695687" cy="342948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89410"/>
            <a:ext cx="8856984" cy="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827584" y="2204864"/>
            <a:ext cx="7743852" cy="26050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dirty="0" err="1" smtClean="0">
                <a:solidFill>
                  <a:srgbClr val="002060"/>
                </a:solidFill>
              </a:rPr>
              <a:t>Prepositions</a:t>
            </a:r>
            <a:r>
              <a:rPr lang="tr-TR" dirty="0" smtClean="0">
                <a:solidFill>
                  <a:srgbClr val="002060"/>
                </a:solidFill>
              </a:rPr>
              <a:t> of </a:t>
            </a:r>
            <a:r>
              <a:rPr lang="tr-TR" dirty="0" err="1" smtClean="0">
                <a:solidFill>
                  <a:srgbClr val="002060"/>
                </a:solidFill>
              </a:rPr>
              <a:t>Place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9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95536" y="980728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phone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box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ice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cream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van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In the city and on the street\ice-cream_va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3154"/>
            <a:ext cx="52067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BRITISH COUNCIL CD\Image Index\Buildings and places\In the city and on the street\public_phon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331951" cy="15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6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-612576" y="1196752"/>
            <a:ext cx="10044608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The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red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ball</a:t>
            </a:r>
            <a:r>
              <a:rPr lang="tr-TR" sz="4000" dirty="0" smtClean="0">
                <a:solidFill>
                  <a:srgbClr val="002060"/>
                </a:solidFill>
              </a:rPr>
              <a:t> is </a:t>
            </a:r>
            <a:r>
              <a:rPr lang="tr-T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tr-TR" sz="4000" dirty="0" smtClean="0">
                <a:solidFill>
                  <a:srgbClr val="FF000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the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beach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chair</a:t>
            </a:r>
            <a:r>
              <a:rPr lang="tr-TR" sz="4000" dirty="0" smtClean="0">
                <a:solidFill>
                  <a:srgbClr val="002060"/>
                </a:solidFill>
              </a:rPr>
              <a:t>.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At the beach\beach_chai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6" y="1996852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iriş 3"/>
          <p:cNvSpPr/>
          <p:nvPr/>
        </p:nvSpPr>
        <p:spPr>
          <a:xfrm rot="18830325">
            <a:off x="4813360" y="5233617"/>
            <a:ext cx="887406" cy="648072"/>
          </a:xfrm>
          <a:prstGeom prst="chord">
            <a:avLst>
              <a:gd name="adj1" fmla="val 2700000"/>
              <a:gd name="adj2" fmla="val 15318896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Buildings and places\At the beach\surfboa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88840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467544" y="105273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surfer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board.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9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90872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2060"/>
                </a:solidFill>
              </a:rPr>
              <a:t>He is </a:t>
            </a:r>
            <a:r>
              <a:rPr lang="tr-TR" dirty="0" err="1" smtClean="0">
                <a:solidFill>
                  <a:srgbClr val="002060"/>
                </a:solidFill>
              </a:rPr>
              <a:t>lying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beach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At the beach\beac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72816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9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95536" y="105273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two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trees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behind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man.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At the beach\beac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492896"/>
            <a:ext cx="516460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0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Buildings and places\Housing\bedsit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636912"/>
            <a:ext cx="5450852" cy="35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323528" y="1036712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is a </a:t>
            </a:r>
            <a:r>
              <a:rPr lang="tr-TR" dirty="0" err="1" smtClean="0">
                <a:solidFill>
                  <a:srgbClr val="002060"/>
                </a:solidFill>
              </a:rPr>
              <a:t>lamp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desk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8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Buildings and places\Housing\detachedhouse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554334" y="908720"/>
            <a:ext cx="8229600" cy="1456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red</a:t>
            </a:r>
            <a:r>
              <a:rPr lang="tr-TR" dirty="0" smtClean="0">
                <a:solidFill>
                  <a:srgbClr val="002060"/>
                </a:solidFill>
              </a:rPr>
              <a:t> car is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blue</a:t>
            </a:r>
            <a:r>
              <a:rPr lang="tr-TR" dirty="0" smtClean="0">
                <a:solidFill>
                  <a:srgbClr val="002060"/>
                </a:solidFill>
              </a:rPr>
              <a:t> car </a:t>
            </a:r>
            <a:r>
              <a:rPr lang="tr-TR" dirty="0" err="1" smtClean="0">
                <a:solidFill>
                  <a:srgbClr val="002060"/>
                </a:solidFill>
              </a:rPr>
              <a:t>and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green</a:t>
            </a:r>
            <a:r>
              <a:rPr lang="tr-TR" dirty="0" smtClean="0">
                <a:solidFill>
                  <a:srgbClr val="002060"/>
                </a:solidFill>
              </a:rPr>
              <a:t> car.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1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Buildings and places\At the airport\baggage_carouse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589642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395536" y="90872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people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around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baggage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carousel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Buildings and places\At the airport\immigratio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395536" y="104472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tourist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opposite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officer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5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Buildings and places\At the supermarket\turkey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611560" y="105273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some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turkey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on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plate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67544" y="98072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woman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smtClean="0">
                <a:solidFill>
                  <a:srgbClr val="FF0000"/>
                </a:solidFill>
              </a:rPr>
              <a:t>on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rug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C:\Documents and Settings\gb\Belgelerim\clipart\free\yoga_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670398" cy="29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67544" y="112474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fish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tin.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At the supermarket\canned_fis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8377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3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Index\Animals, Weather and Nature\Trees, flowers and plants\tr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gb\Belgelerim\clipart\free\dog_orange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09120"/>
            <a:ext cx="695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395536" y="863275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dog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under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tree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BRITISH COUNCIL CD\Image flashcards\fairytales\gian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7266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887229" y="69269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two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trees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behind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giant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flashcards\entertainment\camp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3035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886711" y="76470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is a fire </a:t>
            </a:r>
            <a:r>
              <a:rPr lang="tr-TR" dirty="0" err="1" smtClean="0">
                <a:solidFill>
                  <a:srgbClr val="002060"/>
                </a:solidFill>
              </a:rPr>
              <a:t>and</a:t>
            </a:r>
            <a:r>
              <a:rPr lang="tr-TR" dirty="0" smtClean="0">
                <a:solidFill>
                  <a:srgbClr val="002060"/>
                </a:solidFill>
              </a:rPr>
              <a:t> a </a:t>
            </a:r>
            <a:r>
              <a:rPr lang="tr-TR" dirty="0" err="1" smtClean="0">
                <a:solidFill>
                  <a:srgbClr val="002060"/>
                </a:solidFill>
              </a:rPr>
              <a:t>seat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near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tent</a:t>
            </a:r>
            <a:r>
              <a:rPr lang="tr-TR" dirty="0" smtClean="0">
                <a:solidFill>
                  <a:srgbClr val="002060"/>
                </a:solidFill>
              </a:rPr>
              <a:t>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BRITISH COUNCIL CD\Image flashcards\animals\dog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5030"/>
            <a:ext cx="2648150" cy="27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BRITISH COUNCIL CD\Image flashcards\animals\frog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1" y="3527979"/>
            <a:ext cx="1872208" cy="122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BRITISH COUNCIL CD\Image flashcards\animals\goose2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75583"/>
            <a:ext cx="21294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772585" y="87633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frog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between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dog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and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goose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5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flashcards\entertainment\camping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9" t="61376" r="6765" b="6202"/>
          <a:stretch/>
        </p:blipFill>
        <p:spPr bwMode="auto">
          <a:xfrm>
            <a:off x="3275856" y="2708920"/>
            <a:ext cx="3168352" cy="30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467544" y="98072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stones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around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fire.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flashcards\animals\kangaro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200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755576" y="62068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kangaroo</a:t>
            </a:r>
            <a:r>
              <a:rPr lang="tr-TR" dirty="0" smtClean="0">
                <a:solidFill>
                  <a:srgbClr val="002060"/>
                </a:solidFill>
              </a:rPr>
              <a:t> has </a:t>
            </a:r>
            <a:r>
              <a:rPr lang="tr-TR" dirty="0" err="1" smtClean="0">
                <a:solidFill>
                  <a:srgbClr val="002060"/>
                </a:solidFill>
              </a:rPr>
              <a:t>got</a:t>
            </a:r>
            <a:r>
              <a:rPr lang="tr-TR" dirty="0" smtClean="0">
                <a:solidFill>
                  <a:srgbClr val="002060"/>
                </a:solidFill>
              </a:rPr>
              <a:t> a </a:t>
            </a:r>
            <a:r>
              <a:rPr lang="tr-TR" dirty="0" err="1" smtClean="0">
                <a:solidFill>
                  <a:srgbClr val="002060"/>
                </a:solidFill>
              </a:rPr>
              <a:t>baby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its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pouch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8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b\Belgelerim\clipart\free\equestri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029182"/>
            <a:ext cx="3634226" cy="35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539552" y="836712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horse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jumping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over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fence.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2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b\Belgelerim\clipart\free\dese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9898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gb\Belgelerim\clipart\free\free new\helicopter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7389"/>
            <a:ext cx="1821514" cy="11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647868" y="917652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2060"/>
                </a:solidFill>
              </a:rPr>
              <a:t>A </a:t>
            </a:r>
            <a:r>
              <a:rPr lang="tr-TR" dirty="0" err="1" smtClean="0">
                <a:solidFill>
                  <a:srgbClr val="002060"/>
                </a:solidFill>
              </a:rPr>
              <a:t>helicopter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flying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over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hill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b\Belgelerim\clipart\free\cereal_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580706" cy="39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323528" y="98072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some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cereal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bowl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7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67544" y="98072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man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b="1" dirty="0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drawers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C:\Documents and Settings\gb\Belgelerim\clipart\free\worker_filec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87" y="2248694"/>
            <a:ext cx="23336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6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flashcards\animals\wolf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27" y="1600200"/>
            <a:ext cx="37797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457200" y="8001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You</a:t>
            </a:r>
            <a:r>
              <a:rPr lang="tr-TR" sz="4000" dirty="0" smtClean="0">
                <a:solidFill>
                  <a:srgbClr val="002060"/>
                </a:solidFill>
              </a:rPr>
              <a:t> can </a:t>
            </a:r>
            <a:r>
              <a:rPr lang="tr-TR" sz="4000" dirty="0" err="1" smtClean="0">
                <a:solidFill>
                  <a:srgbClr val="002060"/>
                </a:solidFill>
              </a:rPr>
              <a:t>see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the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moon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in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sz="4000" dirty="0" err="1" smtClean="0">
                <a:solidFill>
                  <a:srgbClr val="002060"/>
                </a:solidFill>
              </a:rPr>
              <a:t>the</a:t>
            </a:r>
            <a:r>
              <a:rPr lang="tr-TR" sz="4000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sky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b\Belgelerim\clipart\liftarn_International_Tidyman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141687" cy="40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539552" y="76470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2060"/>
                </a:solidFill>
              </a:rPr>
              <a:t>He is </a:t>
            </a:r>
            <a:r>
              <a:rPr lang="tr-TR" dirty="0" err="1" smtClean="0">
                <a:solidFill>
                  <a:srgbClr val="002060"/>
                </a:solidFill>
              </a:rPr>
              <a:t>putting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paper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paper</a:t>
            </a:r>
            <a:r>
              <a:rPr lang="tr-TR" dirty="0" smtClean="0">
                <a:solidFill>
                  <a:srgbClr val="002060"/>
                </a:solidFill>
              </a:rPr>
              <a:t> basket.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8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ITISH COUNCIL CD\Image flashcards\animals\wha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73" y="1600200"/>
            <a:ext cx="32066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755576" y="8001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whale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swimming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sea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0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gb\Belgelerim\clipart\Gerald_G_Cartoon_Cat_Walki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-1145" r="-6222" b="50000"/>
          <a:stretch/>
        </p:blipFill>
        <p:spPr bwMode="auto">
          <a:xfrm>
            <a:off x="3851920" y="2420888"/>
            <a:ext cx="1872208" cy="8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gb\Belgelerim\clipart\Andy_Trash_Ca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 bwMode="auto">
          <a:xfrm>
            <a:off x="3131840" y="3429000"/>
            <a:ext cx="3312368" cy="29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611560" y="112474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cat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behind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trash</a:t>
            </a:r>
            <a:r>
              <a:rPr lang="tr-TR" dirty="0" smtClean="0">
                <a:solidFill>
                  <a:srgbClr val="002060"/>
                </a:solidFill>
              </a:rPr>
              <a:t> can.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23528" y="112474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ball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footballer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C:\Documents and Settings\gb\Belgelerim\clipart\free\soccer_playerc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87" y="2920206"/>
            <a:ext cx="2333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2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23528" y="105273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2060"/>
                </a:solidFill>
              </a:rPr>
              <a:t>He is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computer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C:\Documents and Settings\gb\Belgelerim\clipart\free\nerd_compu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87" y="2596356"/>
            <a:ext cx="23336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98072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cat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sleeping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pillow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C:\Documents and Settings\gb\Belgelerim\clipart\free\animals_kitten_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716610" cy="21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1520" y="141277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sun is </a:t>
            </a:r>
            <a:r>
              <a:rPr lang="tr-TR" dirty="0" err="1" smtClean="0">
                <a:solidFill>
                  <a:srgbClr val="002060"/>
                </a:solidFill>
              </a:rPr>
              <a:t>rising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hill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Buildings and places around town\farm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49" y="2348880"/>
            <a:ext cx="5569742" cy="36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0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-684584" y="1052736"/>
            <a:ext cx="1033264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girl</a:t>
            </a:r>
            <a:r>
              <a:rPr lang="tr-TR" dirty="0" smtClean="0">
                <a:solidFill>
                  <a:srgbClr val="002060"/>
                </a:solidFill>
              </a:rPr>
              <a:t> is </a:t>
            </a:r>
            <a:r>
              <a:rPr lang="tr-TR" dirty="0" err="1" smtClean="0">
                <a:solidFill>
                  <a:srgbClr val="002060"/>
                </a:solidFill>
              </a:rPr>
              <a:t>sitting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boy. </a:t>
            </a:r>
            <a:r>
              <a:rPr lang="tr-TR" dirty="0" err="1" smtClean="0">
                <a:solidFill>
                  <a:srgbClr val="002060"/>
                </a:solidFill>
              </a:rPr>
              <a:t>bbbbboyman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Buildings and places around town\park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834" y="1797888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0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23528" y="90872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rgbClr val="002060"/>
                </a:solidFill>
              </a:rPr>
              <a:t>There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are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animals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the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zoo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 descr="D:\BRITISH COUNCIL CD\Image Index\Buildings and places\Buildings and places around town\zo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4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271</Words>
  <Application>Microsoft Macintosh PowerPoint</Application>
  <PresentationFormat>On-screen Show (4:3)</PresentationFormat>
  <Paragraphs>34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present tense</dc:title>
  <dc:creator>111</dc:creator>
  <cp:lastModifiedBy>Muhammet</cp:lastModifiedBy>
  <cp:revision>25</cp:revision>
  <dcterms:created xsi:type="dcterms:W3CDTF">2020-01-12T21:59:54Z</dcterms:created>
  <dcterms:modified xsi:type="dcterms:W3CDTF">2020-03-17T14:46:04Z</dcterms:modified>
</cp:coreProperties>
</file>